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8459B-25F6-45C6-91A4-6D8182C42FC6}" v="1" dt="2023-12-15T16:31:05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78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  <pc:docChgLst>
    <pc:chgData name="ignazio emanuele picciche'" userId="0ffc6f3f-5a1e-4bcf-8207-6fcee5da7ade" providerId="ADAL" clId="{19C8459B-25F6-45C6-91A4-6D8182C42FC6}"/>
    <pc:docChg chg="undo custSel modSld">
      <pc:chgData name="ignazio emanuele picciche'" userId="0ffc6f3f-5a1e-4bcf-8207-6fcee5da7ade" providerId="ADAL" clId="{19C8459B-25F6-45C6-91A4-6D8182C42FC6}" dt="2023-12-16T17:21:40.688" v="482" actId="20577"/>
      <pc:docMkLst>
        <pc:docMk/>
      </pc:docMkLst>
      <pc:sldChg chg="modSp mod">
        <pc:chgData name="ignazio emanuele picciche'" userId="0ffc6f3f-5a1e-4bcf-8207-6fcee5da7ade" providerId="ADAL" clId="{19C8459B-25F6-45C6-91A4-6D8182C42FC6}" dt="2023-12-15T16:38:11.703" v="275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9C8459B-25F6-45C6-91A4-6D8182C42FC6}" dt="2023-12-15T16:38:11.703" v="275" actId="1076"/>
          <ac:spMkLst>
            <pc:docMk/>
            <pc:sldMk cId="3643469990" sldId="256"/>
            <ac:spMk id="2" creationId="{88305702-7998-6BBB-E1B1-C1EB69C7C645}"/>
          </ac:spMkLst>
        </pc:spChg>
      </pc:sldChg>
      <pc:sldChg chg="modSp mod">
        <pc:chgData name="ignazio emanuele picciche'" userId="0ffc6f3f-5a1e-4bcf-8207-6fcee5da7ade" providerId="ADAL" clId="{19C8459B-25F6-45C6-91A4-6D8182C42FC6}" dt="2023-12-16T17:09:39.522" v="480" actId="20577"/>
        <pc:sldMkLst>
          <pc:docMk/>
          <pc:sldMk cId="4172560365" sldId="257"/>
        </pc:sldMkLst>
        <pc:spChg chg="mod">
          <ac:chgData name="ignazio emanuele picciche'" userId="0ffc6f3f-5a1e-4bcf-8207-6fcee5da7ade" providerId="ADAL" clId="{19C8459B-25F6-45C6-91A4-6D8182C42FC6}" dt="2023-12-16T17:09:39.522" v="480" actId="20577"/>
          <ac:spMkLst>
            <pc:docMk/>
            <pc:sldMk cId="4172560365" sldId="257"/>
            <ac:spMk id="19" creationId="{721A6C4C-D13B-4070-83B0-0197640D0B0A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16:18:41.726" v="48" actId="20577"/>
        <pc:sldMkLst>
          <pc:docMk/>
          <pc:sldMk cId="3719412339" sldId="258"/>
        </pc:sldMkLst>
        <pc:spChg chg="mod">
          <ac:chgData name="ignazio emanuele picciche'" userId="0ffc6f3f-5a1e-4bcf-8207-6fcee5da7ade" providerId="ADAL" clId="{19C8459B-25F6-45C6-91A4-6D8182C42FC6}" dt="2023-12-15T16:18:41.726" v="48" actId="20577"/>
          <ac:spMkLst>
            <pc:docMk/>
            <pc:sldMk cId="3719412339" sldId="258"/>
            <ac:spMk id="2" creationId="{47F597DE-3A6B-AA76-D8AD-A33C03B6D621}"/>
          </ac:spMkLst>
        </pc:spChg>
      </pc:sldChg>
      <pc:sldChg chg="addSp delSp modSp mod">
        <pc:chgData name="ignazio emanuele picciche'" userId="0ffc6f3f-5a1e-4bcf-8207-6fcee5da7ade" providerId="ADAL" clId="{19C8459B-25F6-45C6-91A4-6D8182C42FC6}" dt="2023-12-16T17:21:40.688" v="482" actId="20577"/>
        <pc:sldMkLst>
          <pc:docMk/>
          <pc:sldMk cId="2438667681" sldId="261"/>
        </pc:sldMkLst>
        <pc:spChg chg="mod">
          <ac:chgData name="ignazio emanuele picciche'" userId="0ffc6f3f-5a1e-4bcf-8207-6fcee5da7ade" providerId="ADAL" clId="{19C8459B-25F6-45C6-91A4-6D8182C42FC6}" dt="2023-12-16T17:21:40.688" v="482" actId="20577"/>
          <ac:spMkLst>
            <pc:docMk/>
            <pc:sldMk cId="2438667681" sldId="261"/>
            <ac:spMk id="2" creationId="{A16A756F-7D09-52EE-CD05-3CF4139DC46D}"/>
          </ac:spMkLst>
        </pc:spChg>
        <pc:spChg chg="add del mod">
          <ac:chgData name="ignazio emanuele picciche'" userId="0ffc6f3f-5a1e-4bcf-8207-6fcee5da7ade" providerId="ADAL" clId="{19C8459B-25F6-45C6-91A4-6D8182C42FC6}" dt="2023-12-16T09:19:47.164" v="276" actId="478"/>
          <ac:spMkLst>
            <pc:docMk/>
            <pc:sldMk cId="2438667681" sldId="261"/>
            <ac:spMk id="4" creationId="{6F28BE2E-D9FE-06D3-7EE3-5D997FFDF051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08:17:10.175" v="10" actId="1076"/>
        <pc:sldMkLst>
          <pc:docMk/>
          <pc:sldMk cId="203031930" sldId="262"/>
        </pc:sldMkLst>
        <pc:spChg chg="mod">
          <ac:chgData name="ignazio emanuele picciche'" userId="0ffc6f3f-5a1e-4bcf-8207-6fcee5da7ade" providerId="ADAL" clId="{19C8459B-25F6-45C6-91A4-6D8182C42FC6}" dt="2023-12-15T08:12:39.467" v="1" actId="20577"/>
          <ac:spMkLst>
            <pc:docMk/>
            <pc:sldMk cId="203031930" sldId="262"/>
            <ac:spMk id="4" creationId="{0001FB6F-5E9B-D958-E30A-9344EB18D7EB}"/>
          </ac:spMkLst>
        </pc:spChg>
        <pc:picChg chg="mod">
          <ac:chgData name="ignazio emanuele picciche'" userId="0ffc6f3f-5a1e-4bcf-8207-6fcee5da7ade" providerId="ADAL" clId="{19C8459B-25F6-45C6-91A4-6D8182C42FC6}" dt="2023-12-15T08:17:10.175" v="10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27.995" v="38" actId="1076"/>
        <pc:sldMkLst>
          <pc:docMk/>
          <pc:sldMk cId="2556038533" sldId="265"/>
        </pc:sldMkLst>
        <pc:picChg chg="mod">
          <ac:chgData name="ignazio emanuele picciche'" userId="0ffc6f3f-5a1e-4bcf-8207-6fcee5da7ade" providerId="ADAL" clId="{19C8459B-25F6-45C6-91A4-6D8182C42FC6}" dt="2023-12-15T08:24:27.995" v="38" actId="1076"/>
          <ac:picMkLst>
            <pc:docMk/>
            <pc:sldMk cId="2556038533" sldId="265"/>
            <ac:picMk id="7" creationId="{617CF344-A06A-DCAA-A74A-F3D9BBA3267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18.034" v="37" actId="1076"/>
        <pc:sldMkLst>
          <pc:docMk/>
          <pc:sldMk cId="2218798297" sldId="267"/>
        </pc:sldMkLst>
        <pc:picChg chg="mod">
          <ac:chgData name="ignazio emanuele picciche'" userId="0ffc6f3f-5a1e-4bcf-8207-6fcee5da7ade" providerId="ADAL" clId="{19C8459B-25F6-45C6-91A4-6D8182C42FC6}" dt="2023-12-15T08:24:18.034" v="37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08.633" v="36" actId="1076"/>
        <pc:sldMkLst>
          <pc:docMk/>
          <pc:sldMk cId="3547871776" sldId="269"/>
        </pc:sldMkLst>
        <pc:picChg chg="mod">
          <ac:chgData name="ignazio emanuele picciche'" userId="0ffc6f3f-5a1e-4bcf-8207-6fcee5da7ade" providerId="ADAL" clId="{19C8459B-25F6-45C6-91A4-6D8182C42FC6}" dt="2023-12-15T08:24:08.633" v="36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32.814" v="34" actId="1076"/>
        <pc:sldMkLst>
          <pc:docMk/>
          <pc:sldMk cId="1668053405" sldId="271"/>
        </pc:sldMkLst>
        <pc:spChg chg="mod">
          <ac:chgData name="ignazio emanuele picciche'" userId="0ffc6f3f-5a1e-4bcf-8207-6fcee5da7ade" providerId="ADAL" clId="{19C8459B-25F6-45C6-91A4-6D8182C42FC6}" dt="2023-12-15T08:18:49.938" v="26" actId="20577"/>
          <ac:spMkLst>
            <pc:docMk/>
            <pc:sldMk cId="1668053405" sldId="271"/>
            <ac:spMk id="4" creationId="{E71A6A6E-4CE8-CDBA-D7ED-41485EE5D03F}"/>
          </ac:spMkLst>
        </pc:spChg>
        <pc:picChg chg="mod">
          <ac:chgData name="ignazio emanuele picciche'" userId="0ffc6f3f-5a1e-4bcf-8207-6fcee5da7ade" providerId="ADAL" clId="{19C8459B-25F6-45C6-91A4-6D8182C42FC6}" dt="2023-12-15T08:19:32.814" v="34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2:38.054" v="40" actId="20577"/>
        <pc:sldMkLst>
          <pc:docMk/>
          <pc:sldMk cId="2244210577" sldId="273"/>
        </pc:sldMkLst>
        <pc:spChg chg="mod">
          <ac:chgData name="ignazio emanuele picciche'" userId="0ffc6f3f-5a1e-4bcf-8207-6fcee5da7ade" providerId="ADAL" clId="{19C8459B-25F6-45C6-91A4-6D8182C42FC6}" dt="2023-12-15T08:32:38.054" v="40" actId="20577"/>
          <ac:spMkLst>
            <pc:docMk/>
            <pc:sldMk cId="2244210577" sldId="273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6:42.922" v="8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35.833" v="21" actId="1076"/>
        <pc:sldMkLst>
          <pc:docMk/>
          <pc:sldMk cId="299009378" sldId="274"/>
        </pc:sldMkLst>
        <pc:picChg chg="mod">
          <ac:chgData name="ignazio emanuele picciche'" userId="0ffc6f3f-5a1e-4bcf-8207-6fcee5da7ade" providerId="ADAL" clId="{19C8459B-25F6-45C6-91A4-6D8182C42FC6}" dt="2023-12-15T08:18:35.833" v="21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5:29.805" v="47" actId="1076"/>
        <pc:sldMkLst>
          <pc:docMk/>
          <pc:sldMk cId="178657401" sldId="275"/>
        </pc:sldMkLst>
        <pc:spChg chg="mod">
          <ac:chgData name="ignazio emanuele picciche'" userId="0ffc6f3f-5a1e-4bcf-8207-6fcee5da7ade" providerId="ADAL" clId="{19C8459B-25F6-45C6-91A4-6D8182C42FC6}" dt="2023-12-15T08:35:24.448" v="46" actId="20577"/>
          <ac:spMkLst>
            <pc:docMk/>
            <pc:sldMk cId="178657401" sldId="275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35:29.805" v="47" actId="1076"/>
          <ac:picMkLst>
            <pc:docMk/>
            <pc:sldMk cId="178657401" sldId="275"/>
            <ac:picMk id="3" creationId="{C00DA293-7693-55DB-A8FD-BEFA994FA36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05.930" v="18" actId="1076"/>
        <pc:sldMkLst>
          <pc:docMk/>
          <pc:sldMk cId="2940858589" sldId="276"/>
        </pc:sldMkLst>
        <pc:spChg chg="mod">
          <ac:chgData name="ignazio emanuele picciche'" userId="0ffc6f3f-5a1e-4bcf-8207-6fcee5da7ade" providerId="ADAL" clId="{19C8459B-25F6-45C6-91A4-6D8182C42FC6}" dt="2023-12-15T08:14:11.553" v="2" actId="20577"/>
          <ac:spMkLst>
            <pc:docMk/>
            <pc:sldMk cId="2940858589" sldId="276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05.930" v="18" actId="1076"/>
          <ac:picMkLst>
            <pc:docMk/>
            <pc:sldMk cId="2940858589" sldId="276"/>
            <ac:picMk id="7" creationId="{ACDFA5FA-6E76-E836-C182-FBC2E0355CD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22.415" v="20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9C8459B-25F6-45C6-91A4-6D8182C42FC6}" dt="2023-12-15T08:14:26.485" v="3" actId="14100"/>
          <ac:spMkLst>
            <pc:docMk/>
            <pc:sldMk cId="1112807895" sldId="277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22.415" v="20" actId="1076"/>
          <ac:picMkLst>
            <pc:docMk/>
            <pc:sldMk cId="1112807895" sldId="277"/>
            <ac:picMk id="3" creationId="{C22C0336-A48B-FDC5-442E-8A35C27030F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20.212" v="32" actId="1076"/>
        <pc:sldMkLst>
          <pc:docMk/>
          <pc:sldMk cId="1242603388" sldId="278"/>
        </pc:sldMkLst>
        <pc:spChg chg="mod">
          <ac:chgData name="ignazio emanuele picciche'" userId="0ffc6f3f-5a1e-4bcf-8207-6fcee5da7ade" providerId="ADAL" clId="{19C8459B-25F6-45C6-91A4-6D8182C42FC6}" dt="2023-12-15T08:15:55.860" v="4" actId="14100"/>
          <ac:spMkLst>
            <pc:docMk/>
            <pc:sldMk cId="1242603388" sldId="278"/>
            <ac:spMk id="3" creationId="{618F0F6A-BD60-1537-0B43-5208EA426CF0}"/>
          </ac:spMkLst>
        </pc:spChg>
        <pc:picChg chg="mod">
          <ac:chgData name="ignazio emanuele picciche'" userId="0ffc6f3f-5a1e-4bcf-8207-6fcee5da7ade" providerId="ADAL" clId="{19C8459B-25F6-45C6-91A4-6D8182C42FC6}" dt="2023-12-15T08:19:20.212" v="32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82" y="2829530"/>
            <a:ext cx="9279835" cy="1198937"/>
          </a:xfrm>
        </p:spPr>
        <p:txBody>
          <a:bodyPr>
            <a:normAutofit fontScale="90000"/>
          </a:bodyPr>
          <a:lstStyle/>
          <a:p>
            <a:r>
              <a:rPr lang="en-GB" sz="6700" b="1" dirty="0" err="1">
                <a:solidFill>
                  <a:srgbClr val="FFFFFF"/>
                </a:solidFill>
              </a:rPr>
              <a:t>L’universo</a:t>
            </a:r>
            <a:r>
              <a:rPr lang="en-GB" sz="6700" b="1" dirty="0">
                <a:solidFill>
                  <a:srgbClr val="FFFFFF"/>
                </a:solidFill>
              </a:rPr>
              <a:t> a </a:t>
            </a:r>
            <a:r>
              <a:rPr lang="en-GB" sz="6700" b="1" dirty="0" err="1">
                <a:solidFill>
                  <a:srgbClr val="FFFFFF"/>
                </a:solidFill>
              </a:rPr>
              <a:t>portata</a:t>
            </a:r>
            <a:r>
              <a:rPr lang="en-GB" sz="6700" b="1" dirty="0">
                <a:solidFill>
                  <a:srgbClr val="FFFFFF"/>
                </a:solidFill>
              </a:rPr>
              <a:t> </a:t>
            </a:r>
            <a:r>
              <a:rPr lang="en-GB" sz="6700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</a:rPr>
            </a:br>
            <a:r>
              <a:rPr lang="en-GB" sz="2200" dirty="0" err="1">
                <a:solidFill>
                  <a:srgbClr val="FFFFFF"/>
                </a:solidFill>
              </a:rPr>
              <a:t>Implementazione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sistema</a:t>
            </a:r>
            <a:r>
              <a:rPr lang="en-GB" sz="2200" dirty="0">
                <a:solidFill>
                  <a:srgbClr val="FFFFFF"/>
                </a:solidFill>
              </a:rPr>
              <a:t> fuzzy </a:t>
            </a:r>
            <a:r>
              <a:rPr lang="en-GB" sz="2200" dirty="0" err="1">
                <a:solidFill>
                  <a:srgbClr val="FFFFFF"/>
                </a:solidFill>
              </a:rPr>
              <a:t>sulla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qualità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della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fotografia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astronomica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13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64" y="2796830"/>
            <a:ext cx="7421083" cy="36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1" y="1026848"/>
            <a:ext cx="1117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 e non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difficili</a:t>
            </a:r>
            <a:r>
              <a:rPr lang="en-GB" dirty="0"/>
              <a:t> da </a:t>
            </a:r>
            <a:r>
              <a:rPr lang="en-GB" dirty="0" err="1"/>
              <a:t>trovare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(81,6) è in </a:t>
            </a:r>
            <a:r>
              <a:rPr lang="en-GB" dirty="0" err="1"/>
              <a:t>linea</a:t>
            </a:r>
            <a:r>
              <a:rPr lang="en-GB" dirty="0"/>
              <a:t> con 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18" y="2855834"/>
            <a:ext cx="7327269" cy="3619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8"/>
            <a:ext cx="1048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intermedie</a:t>
            </a:r>
            <a:r>
              <a:rPr lang="en-GB" dirty="0"/>
              <a:t>, 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frequenti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(53,8)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aspetterebbe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0920"/>
            <a:ext cx="1043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abbiamo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cattive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 con </a:t>
            </a:r>
            <a:r>
              <a:rPr lang="en-GB" dirty="0" err="1"/>
              <a:t>valori</a:t>
            </a:r>
            <a:r>
              <a:rPr lang="en-GB" dirty="0"/>
              <a:t> non </a:t>
            </a:r>
            <a:r>
              <a:rPr lang="en-GB" dirty="0" err="1"/>
              <a:t>esageratamente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possono </a:t>
            </a:r>
            <a:r>
              <a:rPr lang="en-GB" dirty="0" err="1"/>
              <a:t>capitare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frequenza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(39,4)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quanto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aspettare</a:t>
            </a:r>
            <a:r>
              <a:rPr lang="en-GB" dirty="0"/>
              <a:t>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99" y="3072244"/>
            <a:ext cx="7030010" cy="3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79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questo </a:t>
            </a:r>
            <a:r>
              <a:rPr lang="en-GB" dirty="0" err="1"/>
              <a:t>parametro</a:t>
            </a:r>
            <a:r>
              <a:rPr lang="en-GB" dirty="0"/>
              <a:t> ad un buon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(75,8) è, come </a:t>
            </a:r>
            <a:r>
              <a:rPr lang="en-GB" dirty="0" err="1"/>
              <a:t>previsto</a:t>
            </a:r>
            <a:r>
              <a:rPr lang="en-GB" dirty="0"/>
              <a:t>, un </a:t>
            </a:r>
            <a:r>
              <a:rPr lang="en-GB" dirty="0" err="1"/>
              <a:t>ottimo</a:t>
            </a:r>
            <a:r>
              <a:rPr lang="en-GB" dirty="0"/>
              <a:t> </a:t>
            </a:r>
            <a:r>
              <a:rPr lang="en-GB" dirty="0" err="1"/>
              <a:t>punteggio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30" y="2891075"/>
            <a:ext cx="7199179" cy="35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68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medie</a:t>
            </a:r>
            <a:r>
              <a:rPr lang="en-GB" dirty="0"/>
              <a:t>, </a:t>
            </a:r>
            <a:r>
              <a:rPr lang="en-GB" dirty="0" err="1"/>
              <a:t>raggiungibili</a:t>
            </a:r>
            <a:r>
              <a:rPr lang="en-GB" dirty="0"/>
              <a:t> senza </a:t>
            </a:r>
            <a:r>
              <a:rPr lang="en-GB" dirty="0" err="1"/>
              <a:t>doversi</a:t>
            </a:r>
            <a:r>
              <a:rPr lang="en-GB" dirty="0"/>
              <a:t> </a:t>
            </a:r>
            <a:r>
              <a:rPr lang="en-GB" dirty="0" err="1"/>
              <a:t>allontanare</a:t>
            </a:r>
            <a:r>
              <a:rPr lang="en-GB" dirty="0"/>
              <a:t> tanto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(50,1) è,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48" y="2821244"/>
            <a:ext cx="7408458" cy="36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1" y="1026849"/>
            <a:ext cx="10406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negative, </a:t>
            </a:r>
            <a:r>
              <a:rPr lang="en-GB" dirty="0" err="1"/>
              <a:t>purtroppo</a:t>
            </a:r>
            <a:r>
              <a:rPr lang="en-GB" dirty="0"/>
              <a:t> </a:t>
            </a:r>
            <a:r>
              <a:rPr lang="en-GB" dirty="0" err="1"/>
              <a:t>oggi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a causa </a:t>
            </a:r>
            <a:r>
              <a:rPr lang="en-GB" dirty="0" err="1"/>
              <a:t>della</a:t>
            </a:r>
            <a:r>
              <a:rPr lang="en-GB" dirty="0"/>
              <a:t> continua </a:t>
            </a:r>
            <a:r>
              <a:rPr lang="en-GB" dirty="0" err="1"/>
              <a:t>crescita</a:t>
            </a:r>
            <a:r>
              <a:rPr lang="en-GB" dirty="0"/>
              <a:t> dell’ I.L. 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(30,8) è come </a:t>
            </a:r>
            <a:r>
              <a:rPr lang="en-GB" dirty="0" err="1"/>
              <a:t>previsto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basso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 prove.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59" y="3058174"/>
            <a:ext cx="7098750" cy="35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54" y="2104272"/>
            <a:ext cx="8439656" cy="4217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1009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: abbiamo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tutto </a:t>
            </a:r>
            <a:r>
              <a:rPr lang="en-GB" dirty="0" err="1"/>
              <a:t>funzioni</a:t>
            </a:r>
            <a:r>
              <a:rPr lang="en-GB" dirty="0"/>
              <a:t> anche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93,4,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ottimo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521785"/>
            <a:ext cx="560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Abbiamo </a:t>
            </a:r>
            <a:r>
              <a:rPr lang="en-GB" b="1" dirty="0" err="1"/>
              <a:t>scelto</a:t>
            </a:r>
            <a:r>
              <a:rPr lang="en-GB" b="1" dirty="0"/>
              <a:t> di </a:t>
            </a:r>
            <a:r>
              <a:rPr lang="en-GB" b="1" dirty="0" err="1"/>
              <a:t>analizzare</a:t>
            </a:r>
            <a:r>
              <a:rPr lang="en-GB" b="1" dirty="0"/>
              <a:t> questo </a:t>
            </a:r>
            <a:r>
              <a:rPr lang="en-GB" b="1" dirty="0" err="1"/>
              <a:t>fenomento</a:t>
            </a:r>
            <a:r>
              <a:rPr lang="en-GB" b="1" dirty="0"/>
              <a:t> </a:t>
            </a:r>
            <a:r>
              <a:rPr lang="en-GB" b="1" dirty="0" err="1"/>
              <a:t>mediante</a:t>
            </a:r>
            <a:r>
              <a:rPr lang="en-GB" b="1" dirty="0"/>
              <a:t> un </a:t>
            </a:r>
            <a:r>
              <a:rPr lang="en-GB" b="1" dirty="0" err="1"/>
              <a:t>sistema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1).</a:t>
            </a:r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10382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8,02 </a:t>
            </a:r>
            <a:r>
              <a:rPr lang="en-GB" dirty="0" err="1"/>
              <a:t>estremamente</a:t>
            </a:r>
            <a:r>
              <a:rPr lang="en-GB" dirty="0"/>
              <a:t> basso, in </a:t>
            </a:r>
            <a:r>
              <a:rPr lang="en-GB" dirty="0" err="1"/>
              <a:t>linea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348" y="2303901"/>
            <a:ext cx="8451361" cy="42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609532" y="2921167"/>
            <a:ext cx="697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restituisce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26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52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1213</Words>
  <Application>Microsoft Office PowerPoint</Application>
  <PresentationFormat>Widescreen</PresentationFormat>
  <Paragraphs>73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sistema fuzzy sulla qualità della fotografia astronomica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ignazio emanuele picciche'</cp:lastModifiedBy>
  <cp:revision>6</cp:revision>
  <dcterms:created xsi:type="dcterms:W3CDTF">2023-12-08T21:02:05Z</dcterms:created>
  <dcterms:modified xsi:type="dcterms:W3CDTF">2023-12-16T17:21:49Z</dcterms:modified>
</cp:coreProperties>
</file>